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8" r:id="rId5"/>
    <p:sldId id="269" r:id="rId6"/>
    <p:sldId id="271" r:id="rId7"/>
    <p:sldId id="272" r:id="rId8"/>
    <p:sldId id="273" r:id="rId9"/>
    <p:sldId id="275" r:id="rId10"/>
    <p:sldId id="278" r:id="rId11"/>
    <p:sldId id="274" r:id="rId12"/>
    <p:sldId id="276" r:id="rId13"/>
    <p:sldId id="270" r:id="rId14"/>
    <p:sldId id="277" r:id="rId15"/>
  </p:sldIdLst>
  <p:sldSz cx="12192000" cy="6858000"/>
  <p:notesSz cx="6858000" cy="9144000"/>
  <p:embeddedFontLst>
    <p:embeddedFont>
      <p:font typeface="SamsungOne 800C" panose="020B0906030303020204" charset="0"/>
      <p:bold r:id="rId17"/>
    </p:embeddedFont>
    <p:embeddedFont>
      <p:font typeface="Bahnschrift Light SemiCondensed" panose="020B0502040204020203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</a:t>
            </a:r>
            <a:r>
              <a:rPr lang="ru-RU" dirty="0" err="1" smtClean="0"/>
              <a:t>квест</a:t>
            </a:r>
            <a:r>
              <a:rPr lang="ru-RU" dirty="0" smtClean="0"/>
              <a:t>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/>
              <a:t>МАОУ </a:t>
            </a:r>
            <a:r>
              <a:rPr lang="ru-RU" dirty="0" smtClean="0"/>
              <a:t>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Реализация игры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Спасибо за внимание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144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Введение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41069" y="814648"/>
            <a:ext cx="11579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RPG</a:t>
            </a:r>
            <a:r>
              <a:rPr lang="ru-RU" dirty="0"/>
              <a:t> — </a:t>
            </a:r>
            <a:r>
              <a:rPr lang="ru-RU" dirty="0" smtClean="0"/>
              <a:t>жанр</a:t>
            </a:r>
            <a:r>
              <a:rPr lang="ru-RU" dirty="0"/>
              <a:t> компьютерных 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dirty="0" smtClean="0"/>
              <a:t>здоровья, показатели силы и т.д. </a:t>
            </a:r>
            <a:r>
              <a:rPr lang="ru-RU" dirty="0" smtClean="0"/>
              <a:t>Текстовый </a:t>
            </a:r>
            <a:r>
              <a:rPr lang="ru-RU" dirty="0" err="1" smtClean="0"/>
              <a:t>квест</a:t>
            </a:r>
            <a:r>
              <a:rPr lang="ru-RU" dirty="0" smtClean="0"/>
              <a:t> </a:t>
            </a:r>
            <a:r>
              <a:rPr lang="ru-RU" dirty="0" smtClean="0"/>
              <a:t>в жанре </a:t>
            </a:r>
            <a:r>
              <a:rPr lang="en-US" dirty="0" smtClean="0"/>
              <a:t>RPG</a:t>
            </a:r>
            <a:r>
              <a:rPr lang="ru-RU" dirty="0" smtClean="0"/>
              <a:t> - это развлекательное приложение в котором вам нужно победить финального </a:t>
            </a:r>
            <a:r>
              <a:rPr lang="ru-RU" dirty="0" smtClean="0"/>
              <a:t>босса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069" y="2368853"/>
            <a:ext cx="549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Особенности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награды за маленькие победы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Главное меню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43" y="943553"/>
            <a:ext cx="2425227" cy="43837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9983" y="943553"/>
            <a:ext cx="30341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3 Кнопки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Играть</a:t>
            </a:r>
          </a:p>
          <a:p>
            <a:r>
              <a:rPr lang="ru-RU" sz="3200" dirty="0" smtClean="0"/>
              <a:t>2 – Выход</a:t>
            </a:r>
          </a:p>
          <a:p>
            <a:r>
              <a:rPr lang="ru-RU" sz="3200" dirty="0" smtClean="0"/>
              <a:t>3 – Персонаж</a:t>
            </a:r>
          </a:p>
        </p:txBody>
      </p:sp>
      <p:pic>
        <p:nvPicPr>
          <p:cNvPr id="2" name="music_men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0880" y="4697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Игра</a:t>
            </a:r>
            <a:endParaRPr lang="ru-R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57942" y="623455"/>
            <a:ext cx="40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5" y="1823784"/>
            <a:ext cx="3328872" cy="487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2865" y="1823784"/>
            <a:ext cx="2227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3486814" y="2285449"/>
            <a:ext cx="736051" cy="304300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3551" y="2886197"/>
            <a:ext cx="172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468389" y="4063650"/>
            <a:ext cx="125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3486814" y="3209363"/>
            <a:ext cx="1836737" cy="254304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3486814" y="4663815"/>
            <a:ext cx="1981575" cy="153130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3486814" y="6236194"/>
            <a:ext cx="935557" cy="29404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64087" y="789709"/>
            <a:ext cx="35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Также на каждом экране есть свои звуковые эффекты</a:t>
            </a:r>
            <a:endParaRPr lang="ru-RU" dirty="0"/>
          </a:p>
        </p:txBody>
      </p:sp>
      <p:pic>
        <p:nvPicPr>
          <p:cNvPr id="22" name="C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9913" y="1681384"/>
            <a:ext cx="609600" cy="609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2771" y="2560320"/>
            <a:ext cx="335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Звуки постоянно серого города</a:t>
            </a:r>
          </a:p>
          <a:p>
            <a:r>
              <a:rPr lang="ru-RU" dirty="0" smtClean="0"/>
              <a:t>С небольшим дождём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 игре </a:t>
            </a:r>
            <a:r>
              <a:rPr lang="ru-RU" sz="3600" smtClean="0"/>
              <a:t>есть 2 вида </a:t>
            </a:r>
            <a:r>
              <a:rPr lang="ru-RU" sz="3600" dirty="0" err="1" smtClean="0"/>
              <a:t>рандома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3" y="839585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 равными шанцами на выпадение улучшения для снаряжения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84670" y="797712"/>
            <a:ext cx="446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Разной редкости, например, при обыске 1-го дома или путешествию по подземелью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99" y="1702116"/>
            <a:ext cx="3041643" cy="44406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56" y="1679170"/>
            <a:ext cx="3058237" cy="44635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9" y="1706052"/>
            <a:ext cx="3007803" cy="4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Основное меню персонажа</a:t>
            </a:r>
            <a:endParaRPr lang="ru-RU" sz="36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1338349" y="5925936"/>
            <a:ext cx="1812175" cy="54967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endCxn id="10" idx="1"/>
          </p:cNvCxnSpPr>
          <p:nvPr/>
        </p:nvCxnSpPr>
        <p:spPr>
          <a:xfrm flipV="1">
            <a:off x="3150524" y="5270270"/>
            <a:ext cx="2527069" cy="120534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7593" y="4947104"/>
            <a:ext cx="317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endCxn id="13" idx="1"/>
          </p:cNvCxnSpPr>
          <p:nvPr/>
        </p:nvCxnSpPr>
        <p:spPr>
          <a:xfrm flipV="1">
            <a:off x="4068647" y="3293919"/>
            <a:ext cx="1675448" cy="244067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4095" y="2970753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cxnSp>
        <p:nvCxnSpPr>
          <p:cNvPr id="17" name="Прямая со стрелкой 16"/>
          <p:cNvCxnSpPr>
            <a:endCxn id="18" idx="1"/>
          </p:cNvCxnSpPr>
          <p:nvPr/>
        </p:nvCxnSpPr>
        <p:spPr>
          <a:xfrm flipV="1">
            <a:off x="4053233" y="1595014"/>
            <a:ext cx="1690862" cy="36752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44095" y="1271848"/>
            <a:ext cx="337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2" y="814245"/>
            <a:ext cx="35337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Цель игры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90698" y="806335"/>
            <a:ext cx="1044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Цель игры заключается в том, чтобы </a:t>
            </a:r>
            <a:r>
              <a:rPr lang="ru-RU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dirty="0"/>
              <a:t>этого игра завершится </a:t>
            </a:r>
            <a:r>
              <a:rPr lang="ru-RU" dirty="0" smtClean="0"/>
              <a:t>и вы сможете вернуться в меню.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59" y="1612670"/>
            <a:ext cx="3543300" cy="5133975"/>
          </a:xfrm>
          <a:prstGeom prst="rect">
            <a:avLst/>
          </a:prstGeom>
        </p:spPr>
      </p:pic>
      <p:pic>
        <p:nvPicPr>
          <p:cNvPr id="5" name="bossdi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5247" y="16126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Всего в игре 6 достижений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Схема классов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89467" y="90593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9467" y="189973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511300" y="155226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633133" y="1229099"/>
            <a:ext cx="1257300" cy="1315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5715" y="283233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507549" y="254606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4973" y="382613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507549" y="347866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633133" y="2222901"/>
            <a:ext cx="1257300" cy="29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507549" y="347866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507549" y="254606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633133" y="2222901"/>
            <a:ext cx="1257300" cy="29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 flipV="1">
            <a:off x="2633133" y="1242254"/>
            <a:ext cx="1257300" cy="1315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>
            <a:stCxn id="77" idx="0"/>
            <a:endCxn id="52" idx="2"/>
          </p:cNvCxnSpPr>
          <p:nvPr/>
        </p:nvCxnSpPr>
        <p:spPr>
          <a:xfrm flipH="1" flipV="1">
            <a:off x="9309100" y="2361400"/>
            <a:ext cx="8121" cy="3854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658532" cy="12003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422746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422746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329</Words>
  <Application>Microsoft Office PowerPoint</Application>
  <PresentationFormat>Широкоэкранный</PresentationFormat>
  <Paragraphs>75</Paragraphs>
  <Slides>11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SamsungOne 800C</vt:lpstr>
      <vt:lpstr>Bahnschrift Light SemiCondensed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Myitschool</cp:lastModifiedBy>
  <cp:revision>67</cp:revision>
  <dcterms:created xsi:type="dcterms:W3CDTF">2020-05-25T08:37:09Z</dcterms:created>
  <dcterms:modified xsi:type="dcterms:W3CDTF">2023-05-16T09:25:48Z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